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329" r:id="rId2"/>
    <p:sldId id="257" r:id="rId3"/>
    <p:sldId id="740" r:id="rId4"/>
    <p:sldId id="1233" r:id="rId5"/>
    <p:sldId id="1234" r:id="rId6"/>
    <p:sldId id="1235" r:id="rId7"/>
    <p:sldId id="1236" r:id="rId8"/>
    <p:sldId id="1237" r:id="rId9"/>
    <p:sldId id="1238" r:id="rId10"/>
    <p:sldId id="1239" r:id="rId11"/>
    <p:sldId id="1240" r:id="rId12"/>
    <p:sldId id="1241" r:id="rId13"/>
    <p:sldId id="1242" r:id="rId14"/>
    <p:sldId id="1243" r:id="rId15"/>
    <p:sldId id="1244" r:id="rId16"/>
    <p:sldId id="1245" r:id="rId17"/>
    <p:sldId id="1246" r:id="rId18"/>
    <p:sldId id="1247" r:id="rId19"/>
    <p:sldId id="1248" r:id="rId20"/>
    <p:sldId id="1249" r:id="rId21"/>
    <p:sldId id="1250" r:id="rId22"/>
    <p:sldId id="1251" r:id="rId23"/>
    <p:sldId id="1252" r:id="rId24"/>
    <p:sldId id="1253" r:id="rId25"/>
    <p:sldId id="1254" r:id="rId26"/>
    <p:sldId id="1255" r:id="rId27"/>
    <p:sldId id="1256" r:id="rId28"/>
    <p:sldId id="1257" r:id="rId29"/>
    <p:sldId id="1258" r:id="rId30"/>
    <p:sldId id="1259" r:id="rId31"/>
    <p:sldId id="1260" r:id="rId32"/>
    <p:sldId id="1325" r:id="rId33"/>
    <p:sldId id="1261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24" r:id="rId43"/>
    <p:sldId id="1269" r:id="rId44"/>
    <p:sldId id="1270" r:id="rId45"/>
    <p:sldId id="1271" r:id="rId46"/>
    <p:sldId id="1272" r:id="rId47"/>
    <p:sldId id="1273" r:id="rId48"/>
    <p:sldId id="1274" r:id="rId49"/>
    <p:sldId id="1275" r:id="rId50"/>
    <p:sldId id="1276" r:id="rId51"/>
    <p:sldId id="1277" r:id="rId52"/>
    <p:sldId id="1278" r:id="rId53"/>
    <p:sldId id="1279" r:id="rId54"/>
    <p:sldId id="1280" r:id="rId55"/>
    <p:sldId id="1281" r:id="rId56"/>
    <p:sldId id="1282" r:id="rId57"/>
    <p:sldId id="1283" r:id="rId58"/>
    <p:sldId id="1284" r:id="rId59"/>
    <p:sldId id="1285" r:id="rId60"/>
    <p:sldId id="1286" r:id="rId61"/>
    <p:sldId id="1287" r:id="rId62"/>
    <p:sldId id="1288" r:id="rId63"/>
    <p:sldId id="1289" r:id="rId64"/>
    <p:sldId id="1290" r:id="rId65"/>
    <p:sldId id="1291" r:id="rId66"/>
    <p:sldId id="1292" r:id="rId67"/>
    <p:sldId id="1293" r:id="rId68"/>
    <p:sldId id="1294" r:id="rId69"/>
    <p:sldId id="1295" r:id="rId70"/>
    <p:sldId id="1296" r:id="rId71"/>
    <p:sldId id="1297" r:id="rId72"/>
    <p:sldId id="1298" r:id="rId73"/>
    <p:sldId id="1299" r:id="rId74"/>
    <p:sldId id="1300" r:id="rId75"/>
    <p:sldId id="1301" r:id="rId76"/>
    <p:sldId id="1302" r:id="rId77"/>
    <p:sldId id="1303" r:id="rId78"/>
    <p:sldId id="1304" r:id="rId79"/>
    <p:sldId id="1305" r:id="rId80"/>
    <p:sldId id="1306" r:id="rId81"/>
    <p:sldId id="1307" r:id="rId82"/>
    <p:sldId id="1308" r:id="rId83"/>
    <p:sldId id="1309" r:id="rId84"/>
    <p:sldId id="1310" r:id="rId85"/>
    <p:sldId id="1311" r:id="rId86"/>
    <p:sldId id="1312" r:id="rId87"/>
    <p:sldId id="1313" r:id="rId88"/>
    <p:sldId id="1314" r:id="rId89"/>
    <p:sldId id="1315" r:id="rId90"/>
    <p:sldId id="1194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" Type="http://schemas.openxmlformats.org/officeDocument/2006/relationships/slide" Target="slides/slide5.xml"/><Relationship Id="rId21" Type="http://schemas.openxmlformats.org/officeDocument/2006/relationships/slide" Target="slides/slide2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2290" name="Picture 2" descr="D:\永忠研究\應徵教師\國立金門大學\NQU_LOG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68" y="0"/>
            <a:ext cx="2574132" cy="3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D:\永忠研究\應徵教師\國立金門大學\NQU_LOGO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68" y="0"/>
            <a:ext cx="2574132" cy="3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2016/9/23</a:t>
            </a:fld>
            <a:endParaRPr lang="en-US" altLang="zh-TW"/>
          </a:p>
        </p:txBody>
      </p:sp>
      <p:pic>
        <p:nvPicPr>
          <p:cNvPr id="18" name="Picture 2" descr="D:\永忠研究\應徵教師\國立金門大學\NQU_LOGO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68" y="0"/>
            <a:ext cx="2574132" cy="3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Microsoft_Word_97_-_2003_Document1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7.emf"/><Relationship Id="rId4" Type="http://schemas.openxmlformats.org/officeDocument/2006/relationships/oleObject" Target="../embeddings/Microsoft_Word_97_-_2003_Document2.doc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Main/Softwar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8.emf"/><Relationship Id="rId4" Type="http://schemas.openxmlformats.org/officeDocument/2006/relationships/oleObject" Target="../embeddings/Microsoft_Word_97_-_2003_Document3.doc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emf"/><Relationship Id="rId4" Type="http://schemas.openxmlformats.org/officeDocument/2006/relationships/oleObject" Target="../embeddings/Microsoft_Word_97_-_2003_Document4.doc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2.emf"/><Relationship Id="rId4" Type="http://schemas.openxmlformats.org/officeDocument/2006/relationships/oleObject" Target="../embeddings/Microsoft_Word_97_-_2003_Document5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4.emf"/><Relationship Id="rId4" Type="http://schemas.openxmlformats.org/officeDocument/2006/relationships/oleObject" Target="../embeddings/Microsoft_Word_97_-_2003_Document6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6.emf"/><Relationship Id="rId4" Type="http://schemas.openxmlformats.org/officeDocument/2006/relationships/oleObject" Target="../embeddings/Microsoft_Word_97_-_2003_Document7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8.emf"/><Relationship Id="rId4" Type="http://schemas.openxmlformats.org/officeDocument/2006/relationships/oleObject" Target="../embeddings/Microsoft_Word_97_-_2003_Document8.doc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/>
              <a:t>開發版介紹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200" dirty="0" smtClean="0"/>
              <a:t>國立金門大學</a:t>
            </a:r>
            <a:endParaRPr lang="en-US" altLang="zh-TW" sz="2200" dirty="0" smtClean="0"/>
          </a:p>
          <a:p>
            <a:pPr algn="ctr" eaLnBrk="1" hangingPunct="1"/>
            <a:r>
              <a:rPr lang="zh-TW" altLang="en-US" sz="2200" dirty="0" smtClean="0"/>
              <a:t>日期：</a:t>
            </a:r>
            <a:r>
              <a:rPr lang="en-US" altLang="zh-TW" sz="2200" dirty="0" smtClean="0"/>
              <a:t>105</a:t>
            </a:r>
            <a:r>
              <a:rPr lang="zh-TW" altLang="en-US" sz="2200" dirty="0" smtClean="0"/>
              <a:t>學年度第一學期</a:t>
            </a:r>
            <a:endParaRPr lang="en-US" altLang="zh-TW" sz="2200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7460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497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58622" cy="46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7200" y="4725144"/>
            <a:ext cx="68511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https://github.com/Ameba8195/Arduino/raw/master/release/package_realtek.com_ameba_index.json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1285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35696" y="126876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填入：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3608" y="2388656"/>
            <a:ext cx="68511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https://github.com/Ameba8195/Arduino/raw/master/release/package_realtek.com_ameba_index.json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67572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784976" cy="49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32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" y="1469430"/>
            <a:ext cx="8906694" cy="50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460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拉到最下面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" y="1412776"/>
            <a:ext cx="9007462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565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/>
              <a:t>Version 1.0.8 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" y="1340768"/>
            <a:ext cx="8728940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23928" y="4281433"/>
            <a:ext cx="1522512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62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" y="1390980"/>
            <a:ext cx="9046227" cy="50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644008" y="4437112"/>
            <a:ext cx="76125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80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8820472" cy="495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23928" y="429309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37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6871"/>
            <a:ext cx="8694650" cy="488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123728" y="2996952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0" y="1268760"/>
            <a:ext cx="8857016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0662"/>
            <a:ext cx="886893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95736" y="2384884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4079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+mn-ea"/>
              </a:rPr>
              <a:t>C:\Users\user\Documents\Ameba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2" y="1556792"/>
            <a:ext cx="8545758" cy="480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87624" y="2492896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 err="1" smtClean="0">
                <a:solidFill>
                  <a:schemeClr val="accent5">
                    <a:lumMod val="50000"/>
                  </a:schemeClr>
                </a:solidFill>
              </a:rPr>
              <a:t>Amaba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4" y="1502857"/>
            <a:ext cx="8660356" cy="48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446178" y="5646232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檢核開發版正確否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6" y="1340768"/>
            <a:ext cx="8454817" cy="475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971600" y="2204864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4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切換通訊埠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5" y="1526910"/>
            <a:ext cx="8634290" cy="485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49289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28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/>
              <a:t>Ameba 8195AM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7106" name="Picture 2" descr="D:\永忠研究\電子書\LASS系列\Ameba系列\綠色環境之粒子感測器\內容\空氣粒子感測裝置基本組成要素\Ameba 阿米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2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Document" r:id="rId4" imgW="5438227" imgH="1235165" progId="Word.Document.8">
                  <p:embed/>
                </p:oleObj>
              </mc:Choice>
              <mc:Fallback>
                <p:oleObj name="Document" r:id="rId4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Document" r:id="rId4" imgW="5560389" imgH="4791618" progId="Word.Document.8">
                  <p:embed/>
                </p:oleObj>
              </mc:Choice>
              <mc:Fallback>
                <p:oleObj name="Document" r:id="rId4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</a:rPr>
              <a:t>https://briian.com/5480/winrar.html</a:t>
            </a: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Document" r:id="rId4" imgW="5483539" imgH="2966051" progId="Word.Document.8">
                  <p:embed/>
                </p:oleObj>
              </mc:Choice>
              <mc:Fallback>
                <p:oleObj name="Document" r:id="rId4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Document" r:id="rId4" imgW="5483539" imgH="2702530" progId="Word.Document.8">
                  <p:embed/>
                </p:oleObj>
              </mc:Choice>
              <mc:Fallback>
                <p:oleObj name="Document" r:id="rId4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Document" r:id="rId4" imgW="5483539" imgH="1911967" progId="Word.Document.8">
                  <p:embed/>
                </p:oleObj>
              </mc:Choice>
              <mc:Fallback>
                <p:oleObj name="Document" r:id="rId4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Document" r:id="rId4" imgW="5483539" imgH="2702530" progId="Word.Document.8">
                  <p:embed/>
                </p:oleObj>
              </mc:Choice>
              <mc:Fallback>
                <p:oleObj name="Document" r:id="rId4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Document" r:id="rId4" imgW="5483539" imgH="3229572" progId="Word.Document.8">
                  <p:embed/>
                </p:oleObj>
              </mc:Choice>
              <mc:Fallback>
                <p:oleObj name="Document" r:id="rId4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Document" r:id="rId4" imgW="5483539" imgH="4810698" progId="Word.Document.8">
                  <p:embed/>
                </p:oleObj>
              </mc:Choice>
              <mc:Fallback>
                <p:oleObj name="Document" r:id="rId4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82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83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84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85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86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87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88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89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2016/9/23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2016/9/23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8817</TotalTime>
  <Words>2235</Words>
  <Application>Microsoft Office PowerPoint</Application>
  <PresentationFormat>如螢幕大小 (4:3)</PresentationFormat>
  <Paragraphs>493</Paragraphs>
  <Slides>90</Slides>
  <Notes>43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90</vt:i4>
      </vt:variant>
    </vt:vector>
  </HeadingPairs>
  <TitlesOfParts>
    <vt:vector size="93" baseType="lpstr">
      <vt:lpstr>Pixel</vt:lpstr>
      <vt:lpstr>Document</vt:lpstr>
      <vt:lpstr>文件</vt:lpstr>
      <vt:lpstr>Ameba 8195AM 開發版介紹</vt:lpstr>
      <vt:lpstr> 大 綱</vt:lpstr>
      <vt:lpstr>Ameba 8195AM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安裝Ameba 開發版</vt:lpstr>
      <vt:lpstr>安裝Ameba 開發版</vt:lpstr>
      <vt:lpstr>安裝Ameba 開發版</vt:lpstr>
      <vt:lpstr>安裝Ameba 開發版-開啟Board Manager</vt:lpstr>
      <vt:lpstr>安裝Ameba 開發版-開啟Board Manager</vt:lpstr>
      <vt:lpstr>安裝Ameba 開發版-拉到最下面</vt:lpstr>
      <vt:lpstr>安裝Ameba 開發版Version 1.0.8 </vt:lpstr>
      <vt:lpstr>安裝Ameba 開發版</vt:lpstr>
      <vt:lpstr>安裝Ameba 開發版-安裝完成</vt:lpstr>
      <vt:lpstr>安裝Ameba 函式庫</vt:lpstr>
      <vt:lpstr>安裝Ameba 函式庫</vt:lpstr>
      <vt:lpstr>安裝Ameba 函式庫-切換函式庫目錄</vt:lpstr>
      <vt:lpstr>安裝Ameba 函式庫-切換函式庫目錄</vt:lpstr>
      <vt:lpstr>安裝Ameba 函式庫-切換函式庫目錄</vt:lpstr>
      <vt:lpstr>安裝Ameba 函式庫-切換函式庫目錄</vt:lpstr>
      <vt:lpstr>安裝Ameba 函式庫-選擇開發版</vt:lpstr>
      <vt:lpstr>安裝Ameba 函式庫-選擇Amaba開發版</vt:lpstr>
      <vt:lpstr>安裝Ameba 函式庫-檢核開發版正確否</vt:lpstr>
      <vt:lpstr>安裝Ameba 函式庫-切換通訊埠</vt:lpstr>
      <vt:lpstr>安裝Ameba 函式庫-檢核通訊埠正確否</vt:lpstr>
      <vt:lpstr>完成Ameba 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696</cp:revision>
  <cp:lastPrinted>2016-05-25T11:54:26Z</cp:lastPrinted>
  <dcterms:created xsi:type="dcterms:W3CDTF">2003-11-29T08:49:29Z</dcterms:created>
  <dcterms:modified xsi:type="dcterms:W3CDTF">2016-09-22T18:13:59Z</dcterms:modified>
</cp:coreProperties>
</file>